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86" r:id="rId3"/>
    <p:sldId id="28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Tupler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3F05C-4A39-1D4A-BE21-38C6ACCA766A}"/>
              </a:ext>
            </a:extLst>
          </p:cNvPr>
          <p:cNvSpPr txBox="1">
            <a:spLocks/>
          </p:cNvSpPr>
          <p:nvPr/>
        </p:nvSpPr>
        <p:spPr>
          <a:xfrm>
            <a:off x="1186069" y="2724210"/>
            <a:ext cx="4381500" cy="162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%A"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(b1, b2, b3) = b;;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b3 : char = '1'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b2 : string =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b1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1186069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fsharpi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a = (1, 1.0);;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float = (1, 1.0)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38F56-44A5-A44E-AF30-C09AA19290CF}"/>
              </a:ext>
            </a:extLst>
          </p:cNvPr>
          <p:cNvSpPr txBox="1">
            <a:spLocks/>
          </p:cNvSpPr>
          <p:nvPr/>
        </p:nvSpPr>
        <p:spPr>
          <a:xfrm>
            <a:off x="1186069" y="4512363"/>
            <a:ext cx="4381500" cy="1013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b = 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'\049'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string * char = (1,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'1’)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C177D5-77D8-5442-BC9A-74B2D8600359}"/>
              </a:ext>
            </a:extLst>
          </p:cNvPr>
          <p:cNvSpPr txBox="1">
            <a:spLocks/>
          </p:cNvSpPr>
          <p:nvPr/>
        </p:nvSpPr>
        <p:spPr>
          <a:xfrm>
            <a:off x="6972300" y="3120736"/>
            <a:ext cx="4381500" cy="2346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mutable c = (1,2)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c &lt;- (2,3)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mutable c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279535" y="1752994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977F1-B1AC-3444-9072-5E66AA19D7FA}"/>
              </a:ext>
            </a:extLst>
          </p:cNvPr>
          <p:cNvSpPr txBox="1"/>
          <p:nvPr/>
        </p:nvSpPr>
        <p:spPr>
          <a:xfrm>
            <a:off x="3807728" y="3786520"/>
            <a:ext cx="238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650E1-9146-4248-8115-C5F878674D90}"/>
              </a:ext>
            </a:extLst>
          </p:cNvPr>
          <p:cNvSpPr txBox="1"/>
          <p:nvPr/>
        </p:nvSpPr>
        <p:spPr>
          <a:xfrm>
            <a:off x="4299650" y="2308091"/>
            <a:ext cx="16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indicerer</a:t>
            </a:r>
            <a:r>
              <a:rPr lang="en-GB" dirty="0"/>
              <a:t> i par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6D2F-B38C-224E-8371-A616F39660D5}"/>
              </a:ext>
            </a:extLst>
          </p:cNvPr>
          <p:cNvSpPr txBox="1"/>
          <p:nvPr/>
        </p:nvSpPr>
        <p:spPr>
          <a:xfrm>
            <a:off x="9343463" y="251800"/>
            <a:ext cx="28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Venstre</a:t>
            </a:r>
            <a:r>
              <a:rPr lang="en-GB" dirty="0"/>
              <a:t> side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 </a:t>
            </a:r>
            <a:r>
              <a:rPr lang="en-GB" dirty="0" err="1"/>
              <a:t>kan</a:t>
            </a:r>
            <a:r>
              <a:rPr lang="en-GB" dirty="0"/>
              <a:t> have </a:t>
            </a:r>
            <a:r>
              <a:rPr lang="en-GB" dirty="0" err="1"/>
              <a:t>navngivne</a:t>
            </a:r>
            <a:r>
              <a:rPr lang="en-GB" dirty="0"/>
              <a:t> tuple-</a:t>
            </a:r>
            <a:r>
              <a:rPr lang="en-GB" dirty="0" err="1"/>
              <a:t>elementer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C7AEC-8966-EB46-892D-E6BD8FE29D17}"/>
              </a:ext>
            </a:extLst>
          </p:cNvPr>
          <p:cNvSpPr txBox="1"/>
          <p:nvPr/>
        </p:nvSpPr>
        <p:spPr>
          <a:xfrm>
            <a:off x="9819862" y="2262544"/>
            <a:ext cx="262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Hele </a:t>
            </a:r>
            <a:r>
              <a:rPr lang="en-GB" dirty="0" err="1"/>
              <a:t>typen</a:t>
            </a:r>
            <a:r>
              <a:rPr lang="en-GB" dirty="0"/>
              <a:t> -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enkelt</a:t>
            </a:r>
            <a:r>
              <a:rPr lang="en-GB" dirty="0"/>
              <a:t> - </a:t>
            </a:r>
            <a:r>
              <a:rPr lang="en-GB" dirty="0" err="1"/>
              <a:t>elementer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mutérbare</a:t>
            </a:r>
            <a:endParaRPr lang="en-GB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40ECE3-15A6-FF43-A6A0-40ACD7F4784B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944369" y="1937660"/>
            <a:ext cx="1335167" cy="585128"/>
          </a:xfrm>
          <a:prstGeom prst="curvedConnector3">
            <a:avLst>
              <a:gd name="adj1" fmla="val 69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F88AABB-1BF5-6040-93C9-E01DDC595C9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4059936" y="2631257"/>
            <a:ext cx="239714" cy="4800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F007FE2-0BF5-3F48-A6AA-517D2AEABDB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25308" y="4109685"/>
            <a:ext cx="582421" cy="323165"/>
          </a:xfrm>
          <a:prstGeom prst="curvedConnector3">
            <a:avLst>
              <a:gd name="adj1" fmla="val 10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1AF9702-8DF2-2E4B-91B6-EE4E91781B8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380981" y="713465"/>
            <a:ext cx="962483" cy="620688"/>
          </a:xfrm>
          <a:prstGeom prst="curvedConnector3">
            <a:avLst>
              <a:gd name="adj1" fmla="val 95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6F896B9-415B-9E43-B34C-5D66EF956A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8299108" y="2724208"/>
            <a:ext cx="1520754" cy="387067"/>
          </a:xfrm>
          <a:prstGeom prst="curvedConnector3">
            <a:avLst>
              <a:gd name="adj1" fmla="val 99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Decimal til Binær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1530096" y="1969068"/>
            <a:ext cx="3919728" cy="318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116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 let rest = n % 2</a:t>
            </a:r>
          </a:p>
          <a:p>
            <a:r>
              <a:rPr lang="en-GB" dirty="0"/>
              <a:t>  n &lt;- n / 2</a:t>
            </a:r>
          </a:p>
          <a:p>
            <a:r>
              <a:rPr lang="en-GB" dirty="0"/>
              <a:t>  if rest &gt; 0 then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"1"+str</a:t>
            </a:r>
          </a:p>
          <a:p>
            <a:r>
              <a:rPr lang="en-GB" dirty="0"/>
              <a:t>  else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"0"+str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873DD-18D6-FA46-86C4-FB2933B9D428}"/>
              </a:ext>
            </a:extLst>
          </p:cNvPr>
          <p:cNvSpPr/>
          <p:nvPr/>
        </p:nvSpPr>
        <p:spPr>
          <a:xfrm>
            <a:off x="6675120" y="1969068"/>
            <a:ext cx="4297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116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</a:t>
            </a:r>
            <a:r>
              <a:rPr lang="en-GB" dirty="0" err="1"/>
              <a:t>str</a:t>
            </a:r>
            <a:r>
              <a:rPr lang="en-GB" dirty="0"/>
              <a:t> &lt;- (if n % 2 &gt; 0 then "1" else "0") + </a:t>
            </a:r>
            <a:r>
              <a:rPr lang="en-GB" dirty="0" err="1"/>
              <a:t>str</a:t>
            </a:r>
            <a:endParaRPr lang="en-GB" dirty="0"/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5870538" y="1370107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Tupler</a:t>
            </a:r>
            <a:endParaRPr lang="da-DK" dirty="0"/>
          </a:p>
          <a:p>
            <a:r>
              <a:rPr lang="da-DK" dirty="0"/>
              <a:t>Mønstre</a:t>
            </a:r>
          </a:p>
          <a:p>
            <a:r>
              <a:rPr lang="da-DK" dirty="0"/>
              <a:t>Division-med-2 algoritmen som </a:t>
            </a:r>
            <a:r>
              <a:rPr lang="da-DK"/>
              <a:t>et program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Widescreen</PresentationFormat>
  <Paragraphs>63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2020-09-07T14:45:18Z</dcterms:modified>
</cp:coreProperties>
</file>